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8/20/2020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8/20/2020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8/20/2020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dirty="0"/>
              <a:pPr/>
              <a:t>8/20/2020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8/20/2020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3B73F8F-6407-4145-AA44-08CEA7013B3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MX" dirty="0"/>
              <a:t>NOTAS DEL CURSO HTML5 Y CSS3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F93EB68-B99E-45A3-9F8C-F27786377F5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MX" dirty="0"/>
              <a:t>Diapositivas donde habrán fotos de datos importantes que se lleguen a ocupar después…..</a:t>
            </a:r>
          </a:p>
        </p:txBody>
      </p:sp>
    </p:spTree>
    <p:extLst>
      <p:ext uri="{BB962C8B-B14F-4D97-AF65-F5344CB8AC3E}">
        <p14:creationId xmlns:p14="http://schemas.microsoft.com/office/powerpoint/2010/main" val="27717836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62C9703D-C8F9-44AD-A7C0-C2F3871F8C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160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agen 1" descr="Captura de pantalla de un celular con texto e imagen&#10;&#10;Descripción generada automáticamente">
            <a:extLst>
              <a:ext uri="{FF2B5EF4-FFF2-40B4-BE49-F238E27FC236}">
                <a16:creationId xmlns:a16="http://schemas.microsoft.com/office/drawing/2014/main" id="{45D9D46F-06AF-4DD5-B2BF-A84CF469E9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4236" y="643467"/>
            <a:ext cx="8663528" cy="4873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7168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62C9703D-C8F9-44AD-A7C0-C2F3871F8C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160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agen 1" descr="Una captura de pantalla de un celular con letras&#10;&#10;Descripción generada automáticamente">
            <a:extLst>
              <a:ext uri="{FF2B5EF4-FFF2-40B4-BE49-F238E27FC236}">
                <a16:creationId xmlns:a16="http://schemas.microsoft.com/office/drawing/2014/main" id="{D4836BA4-FD52-49E0-864C-E7F4D55DFB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4236" y="643467"/>
            <a:ext cx="8663528" cy="4873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3556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62C9703D-C8F9-44AD-A7C0-C2F3871F8C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160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EC003A75-387E-49E6-BE71-AB6BDB0AFB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4236" y="643467"/>
            <a:ext cx="8663528" cy="4873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8854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36">
            <a:extLst>
              <a:ext uri="{FF2B5EF4-FFF2-40B4-BE49-F238E27FC236}">
                <a16:creationId xmlns:a16="http://schemas.microsoft.com/office/drawing/2014/main" id="{6738F172-08B9-4BA5-B753-7D93472C0B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4" name="Picture 38">
            <a:extLst>
              <a:ext uri="{FF2B5EF4-FFF2-40B4-BE49-F238E27FC236}">
                <a16:creationId xmlns:a16="http://schemas.microsoft.com/office/drawing/2014/main" id="{C900681B-C4FD-40B3-B5BC-C33231614C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75" name="Straight Connector 40">
            <a:extLst>
              <a:ext uri="{FF2B5EF4-FFF2-40B4-BE49-F238E27FC236}">
                <a16:creationId xmlns:a16="http://schemas.microsoft.com/office/drawing/2014/main" id="{FEAACD67-2FB5-4530-9B74-8D946F1CE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n 5" descr="Captura de pantalla de un celular&#10;&#10;Descripción generada automáticamente">
            <a:extLst>
              <a:ext uri="{FF2B5EF4-FFF2-40B4-BE49-F238E27FC236}">
                <a16:creationId xmlns:a16="http://schemas.microsoft.com/office/drawing/2014/main" id="{6F275D09-2C03-4F2F-B942-19B4FC051D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488" b="1286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9232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62C9703D-C8F9-44AD-A7C0-C2F3871F8C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160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3DF60384-8F3A-4A3C-9ECE-96CE00EECB18}"/>
              </a:ext>
            </a:extLst>
          </p:cNvPr>
          <p:cNvPicPr/>
          <p:nvPr/>
        </p:nvPicPr>
        <p:blipFill rotWithShape="1">
          <a:blip r:embed="rId2"/>
          <a:srcRect t="24699" r="42313" b="17788"/>
          <a:stretch/>
        </p:blipFill>
        <p:spPr>
          <a:xfrm>
            <a:off x="1751130" y="643467"/>
            <a:ext cx="8689739" cy="4873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5560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62C9703D-C8F9-44AD-A7C0-C2F3871F8C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160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FCFAC6DE-8DC8-462D-BAE7-2C367A0113E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764236" y="643467"/>
            <a:ext cx="8663528" cy="4873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0513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62C9703D-C8F9-44AD-A7C0-C2F3871F8C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160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agen 1" descr="Captura de pantalla de un celular con letras&#10;&#10;Descripción generada automáticamente">
            <a:extLst>
              <a:ext uri="{FF2B5EF4-FFF2-40B4-BE49-F238E27FC236}">
                <a16:creationId xmlns:a16="http://schemas.microsoft.com/office/drawing/2014/main" id="{AB7D3969-A2D5-4B65-A66B-7000F38CDE4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764236" y="643467"/>
            <a:ext cx="8663528" cy="4873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3781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62C9703D-C8F9-44AD-A7C0-C2F3871F8C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160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03C56337-4D04-470D-8DD9-FA9CE5ABB7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4236" y="643467"/>
            <a:ext cx="8663528" cy="4873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3272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62C9703D-C8F9-44AD-A7C0-C2F3871F8C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160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F79CCAF6-5B04-42E0-962F-0230450D19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4236" y="643467"/>
            <a:ext cx="8663528" cy="4873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5656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62C9703D-C8F9-44AD-A7C0-C2F3871F8C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160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agen 1" descr="Captura de pantalla de un celular&#10;&#10;Descripción generada automáticamente">
            <a:extLst>
              <a:ext uri="{FF2B5EF4-FFF2-40B4-BE49-F238E27FC236}">
                <a16:creationId xmlns:a16="http://schemas.microsoft.com/office/drawing/2014/main" id="{4C179D3B-FE9C-4352-8D70-281A61B917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4236" y="643467"/>
            <a:ext cx="8663528" cy="4873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754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62C9703D-C8F9-44AD-A7C0-C2F3871F8C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160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agen 1" descr="Captura de pantalla de un celular con letras&#10;&#10;Descripción generada automáticamente">
            <a:extLst>
              <a:ext uri="{FF2B5EF4-FFF2-40B4-BE49-F238E27FC236}">
                <a16:creationId xmlns:a16="http://schemas.microsoft.com/office/drawing/2014/main" id="{40C6E255-564F-4C7B-AE2D-5D12944306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4236" y="643467"/>
            <a:ext cx="8663528" cy="4873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775224"/>
      </p:ext>
    </p:extLst>
  </p:cSld>
  <p:clrMapOvr>
    <a:masterClrMapping/>
  </p:clrMapOvr>
</p:sld>
</file>

<file path=ppt/theme/theme1.xml><?xml version="1.0" encoding="utf-8"?>
<a:theme xmlns:a="http://schemas.openxmlformats.org/drawingml/2006/main" name="Galería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</Words>
  <Application>Microsoft Office PowerPoint</Application>
  <PresentationFormat>Panorámica</PresentationFormat>
  <Paragraphs>2</Paragraphs>
  <Slides>12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12</vt:i4>
      </vt:variant>
    </vt:vector>
  </HeadingPairs>
  <TitlesOfParts>
    <vt:vector size="15" baseType="lpstr">
      <vt:lpstr>Arial</vt:lpstr>
      <vt:lpstr>Gill Sans MT</vt:lpstr>
      <vt:lpstr>Galería</vt:lpstr>
      <vt:lpstr>NOTAS DEL CURSO HTML5 Y CSS3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NOTAS DEL CURSO HTML5 Y CSS3</dc:title>
  <dc:creator>daniel montemayor carlin</dc:creator>
  <cp:lastModifiedBy>daniel montemayor carlin</cp:lastModifiedBy>
  <cp:revision>1</cp:revision>
  <dcterms:created xsi:type="dcterms:W3CDTF">2020-08-21T04:27:51Z</dcterms:created>
  <dcterms:modified xsi:type="dcterms:W3CDTF">2020-08-21T04:27:56Z</dcterms:modified>
</cp:coreProperties>
</file>